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F2DEA-E3C7-4E65-AA80-CD25560DB16A}" v="3" dt="2024-10-09T10:25:08.8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107" d="100"/>
          <a:sy n="107" d="100"/>
        </p:scale>
        <p:origin x="1482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9838" y="1162050"/>
            <a:ext cx="45307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3820"/>
              </p:ext>
            </p:extLst>
          </p:nvPr>
        </p:nvGraphicFramePr>
        <p:xfrm>
          <a:off x="2470912" y="453217"/>
          <a:ext cx="7130644" cy="169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86325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Pasta Bake or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980288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of the Day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Park Lane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15" y="536023"/>
            <a:ext cx="862870" cy="3265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5"/>
            <a:ext cx="621522" cy="42068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A68D98-D4B1-59A5-9263-9BF3BD4013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002" y="750309"/>
            <a:ext cx="938865" cy="14204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C63F6A1-91A0-51CA-37C8-B8A45A2D6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668" y="2424433"/>
            <a:ext cx="938865" cy="123759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8C61F87-7D7F-0391-6161-A3DBF2EA81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582" y="4070040"/>
            <a:ext cx="938865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803a62-0f85-4809-9bf3-273c27791828">
      <Terms xmlns="http://schemas.microsoft.com/office/infopath/2007/PartnerControls"/>
    </lcf76f155ced4ddcb4097134ff3c332f>
    <TaxCatchAll xmlns="5de72a72-4e86-47a0-8dcb-18e1b2bd2d34" xsi:nil="true"/>
    <MediaLengthInSeconds xmlns="8a803a62-0f85-4809-9bf3-273c2779182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242BD73B8A344A1EE5EC45BFA421A" ma:contentTypeVersion="15" ma:contentTypeDescription="Create a new document." ma:contentTypeScope="" ma:versionID="442741ef1205024948d23cded35ce31d">
  <xsd:schema xmlns:xsd="http://www.w3.org/2001/XMLSchema" xmlns:xs="http://www.w3.org/2001/XMLSchema" xmlns:p="http://schemas.microsoft.com/office/2006/metadata/properties" xmlns:ns2="8a803a62-0f85-4809-9bf3-273c27791828" xmlns:ns3="5de72a72-4e86-47a0-8dcb-18e1b2bd2d34" targetNamespace="http://schemas.microsoft.com/office/2006/metadata/properties" ma:root="true" ma:fieldsID="efa2107e48dfd6faab260cd01efd6bbb" ns2:_="" ns3:_="">
    <xsd:import namespace="8a803a62-0f85-4809-9bf3-273c27791828"/>
    <xsd:import namespace="5de72a72-4e86-47a0-8dcb-18e1b2bd2d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03a62-0f85-4809-9bf3-273c27791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63978ba-3397-4a3b-b1cc-a2318c4159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72a72-4e86-47a0-8dcb-18e1b2bd2d3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34ebe5a-7e8c-49cb-8eef-5b75628dab67}" ma:internalName="TaxCatchAll" ma:showField="CatchAllData" ma:web="5de72a72-4e86-47a0-8dcb-18e1b2bd2d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infopath/2007/PartnerControls"/>
    <ds:schemaRef ds:uri="http://purl.org/dc/dcmitype/"/>
    <ds:schemaRef ds:uri="http://purl.org/dc/terms/"/>
    <ds:schemaRef ds:uri="abd9c013-afd4-4605-a7aa-45ecbe72d026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cc315347-6dc2-4f31-871c-4fac13c8e90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2D184E5-6966-4874-BD03-EC6AF7A2B11C}"/>
</file>

<file path=customXml/itemProps3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333</Words>
  <Application>Microsoft Office PowerPoint</Application>
  <PresentationFormat>A4 Paper (210x297 mm)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Natalie Mason</cp:lastModifiedBy>
  <cp:revision>8</cp:revision>
  <cp:lastPrinted>2024-10-09T11:06:02Z</cp:lastPrinted>
  <dcterms:created xsi:type="dcterms:W3CDTF">2014-08-19T19:35:20Z</dcterms:created>
  <dcterms:modified xsi:type="dcterms:W3CDTF">2024-10-09T11:06:28Z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0x010100519242BD73B8A344A1EE5EC45BFA421A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8273400</vt:r8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